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4"/>
  </p:notesMasterIdLst>
  <p:sldIdLst>
    <p:sldId id="10181" r:id="rId3"/>
  </p:sldIdLst>
  <p:sldSz cx="12192000" cy="6858000"/>
  <p:notesSz cx="6858000" cy="9144000"/>
  <p:embeddedFontLst>
    <p:embeddedFont>
      <p:font typeface="Tahoma" panose="020B0604030504040204" pitchFamily="34" charset="0"/>
      <p:regular r:id="rId9"/>
      <p:bold r:id="rId10"/>
    </p:embeddedFont>
    <p:embeddedFont>
      <p:font typeface="华文行楷" panose="02010800040101010101" pitchFamily="2" charset="-122"/>
      <p:regular r:id="rId11"/>
    </p:embeddedFont>
  </p:embeddedFontLst>
  <p:custDataLst>
    <p:tags r:id="rId12"/>
  </p:custDataLst>
  <p:defaultTextStyle>
    <a:defPPr>
      <a:defRPr lang="zh-CN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3600" b="0" i="0" u="none" kern="1200" baseline="0">
        <a:solidFill>
          <a:schemeClr val="tx1"/>
        </a:solidFill>
        <a:latin typeface="Tahoma" panose="020B0604030504040204" pitchFamily="34" charset="0"/>
        <a:ea typeface="华文新魏" panose="02010800040101010101" pitchFamily="2" charset="-122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3600" b="0" i="0" u="none" kern="1200" baseline="0">
        <a:solidFill>
          <a:schemeClr val="tx1"/>
        </a:solidFill>
        <a:latin typeface="Tahoma" panose="020B0604030504040204" pitchFamily="34" charset="0"/>
        <a:ea typeface="华文新魏" panose="02010800040101010101" pitchFamily="2" charset="-122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3600" b="0" i="0" u="none" kern="1200" baseline="0">
        <a:solidFill>
          <a:schemeClr val="tx1"/>
        </a:solidFill>
        <a:latin typeface="Tahoma" panose="020B0604030504040204" pitchFamily="34" charset="0"/>
        <a:ea typeface="华文新魏" panose="02010800040101010101" pitchFamily="2" charset="-122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3600" b="0" i="0" u="none" kern="1200" baseline="0">
        <a:solidFill>
          <a:schemeClr val="tx1"/>
        </a:solidFill>
        <a:latin typeface="Tahoma" panose="020B0604030504040204" pitchFamily="34" charset="0"/>
        <a:ea typeface="华文新魏" panose="02010800040101010101" pitchFamily="2" charset="-122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3600" b="0" i="0" u="none" kern="1200" baseline="0">
        <a:solidFill>
          <a:schemeClr val="tx1"/>
        </a:solidFill>
        <a:latin typeface="Tahoma" panose="020B0604030504040204" pitchFamily="34" charset="0"/>
        <a:ea typeface="华文新魏" panose="02010800040101010101" pitchFamily="2" charset="-122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3600" b="0" i="0" u="none" kern="1200" baseline="0">
        <a:solidFill>
          <a:schemeClr val="tx1"/>
        </a:solidFill>
        <a:latin typeface="Tahoma" panose="020B0604030504040204" pitchFamily="34" charset="0"/>
        <a:ea typeface="华文新魏" panose="02010800040101010101" pitchFamily="2" charset="-122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3600" b="0" i="0" u="none" kern="1200" baseline="0">
        <a:solidFill>
          <a:schemeClr val="tx1"/>
        </a:solidFill>
        <a:latin typeface="Tahoma" panose="020B0604030504040204" pitchFamily="34" charset="0"/>
        <a:ea typeface="华文新魏" panose="02010800040101010101" pitchFamily="2" charset="-122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3600" b="0" i="0" u="none" kern="1200" baseline="0">
        <a:solidFill>
          <a:schemeClr val="tx1"/>
        </a:solidFill>
        <a:latin typeface="Tahoma" panose="020B0604030504040204" pitchFamily="34" charset="0"/>
        <a:ea typeface="华文新魏" panose="02010800040101010101" pitchFamily="2" charset="-122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3600" b="0" i="0" u="none" kern="1200" baseline="0">
        <a:solidFill>
          <a:schemeClr val="tx1"/>
        </a:solidFill>
        <a:latin typeface="Tahoma" panose="020B0604030504040204" pitchFamily="34" charset="0"/>
        <a:ea typeface="华文新魏" panose="02010800040101010101" pitchFamily="2" charset="-122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font" Target="fonts/font1.fntdata"/><Relationship Id="rId8" Type="http://schemas.openxmlformats.org/officeDocument/2006/relationships/commentAuthors" Target="commentAuthors.xml"/><Relationship Id="rId7" Type="http://schemas.openxmlformats.org/officeDocument/2006/relationships/tableStyles" Target="tableStyles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2" Type="http://schemas.openxmlformats.org/officeDocument/2006/relationships/tags" Target="tags/tag1.xml"/><Relationship Id="rId11" Type="http://schemas.openxmlformats.org/officeDocument/2006/relationships/font" Target="fonts/font3.fntdata"/><Relationship Id="rId10" Type="http://schemas.openxmlformats.org/officeDocument/2006/relationships/font" Target="fonts/font2.fntdata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image" Target="../media/image1.jpeg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tags/tag1.xml><?xml version="1.0" encoding="utf-8"?>
<p:tagLst xmlns:p="http://schemas.openxmlformats.org/presentationml/2006/main">
  <p:tag name="KSO_WPP_MARK_KEY" val="452dc401-aa94-47fc-af9f-d34f764399d2"/>
  <p:tag name="COMMONDATA" val="eyJoZGlkIjoiZTAzNjVlZGU3ZjFjOGQyYjNmNGFhNGZmN2JlNGY1YTMifQ=="/>
</p:tagLst>
</file>